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314" r:id="rId3"/>
    <p:sldId id="257" r:id="rId4"/>
    <p:sldId id="315" r:id="rId5"/>
    <p:sldId id="258" r:id="rId6"/>
    <p:sldId id="259" r:id="rId7"/>
    <p:sldId id="260" r:id="rId8"/>
    <p:sldId id="261" r:id="rId9"/>
    <p:sldId id="262" r:id="rId10"/>
    <p:sldId id="263" r:id="rId11"/>
    <p:sldId id="313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7" r:id="rId22"/>
    <p:sldId id="278" r:id="rId23"/>
    <p:sldId id="316" r:id="rId24"/>
    <p:sldId id="317" r:id="rId25"/>
    <p:sldId id="318" r:id="rId26"/>
    <p:sldId id="319" r:id="rId27"/>
    <p:sldId id="320" r:id="rId28"/>
    <p:sldId id="321" r:id="rId29"/>
    <p:sldId id="322" r:id="rId30"/>
    <p:sldId id="323" r:id="rId31"/>
    <p:sldId id="324" r:id="rId32"/>
    <p:sldId id="325" r:id="rId33"/>
    <p:sldId id="326" r:id="rId34"/>
    <p:sldId id="327" r:id="rId35"/>
    <p:sldId id="279" r:id="rId36"/>
    <p:sldId id="288" r:id="rId37"/>
    <p:sldId id="287" r:id="rId38"/>
    <p:sldId id="293" r:id="rId39"/>
    <p:sldId id="280" r:id="rId40"/>
    <p:sldId id="281" r:id="rId41"/>
    <p:sldId id="292" r:id="rId42"/>
    <p:sldId id="290" r:id="rId43"/>
    <p:sldId id="282" r:id="rId44"/>
    <p:sldId id="289" r:id="rId45"/>
    <p:sldId id="299" r:id="rId46"/>
    <p:sldId id="294" r:id="rId47"/>
    <p:sldId id="286" r:id="rId48"/>
    <p:sldId id="298" r:id="rId49"/>
    <p:sldId id="285" r:id="rId50"/>
    <p:sldId id="284" r:id="rId51"/>
    <p:sldId id="283" r:id="rId52"/>
    <p:sldId id="312" r:id="rId53"/>
    <p:sldId id="311" r:id="rId54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2598" y="-7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4BC587-8527-4C48-86EC-74A816DA0501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E223A5-6CBE-4D1E-99A7-9BF52B854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3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223A5-6CBE-4D1E-99A7-9BF52B85411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488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223A5-6CBE-4D1E-99A7-9BF52B85411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83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2553A-8336-4CF7-93CD-ACE83489469E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5E34-7A58-474E-9CD8-B27DD2CA1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89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2553A-8336-4CF7-93CD-ACE83489469E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5E34-7A58-474E-9CD8-B27DD2CA1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15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2553A-8336-4CF7-93CD-ACE83489469E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5E34-7A58-474E-9CD8-B27DD2CA1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93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2553A-8336-4CF7-93CD-ACE83489469E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5E34-7A58-474E-9CD8-B27DD2CA1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7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2553A-8336-4CF7-93CD-ACE83489469E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5E34-7A58-474E-9CD8-B27DD2CA1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914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2553A-8336-4CF7-93CD-ACE83489469E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5E34-7A58-474E-9CD8-B27DD2CA1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786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2553A-8336-4CF7-93CD-ACE83489469E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5E34-7A58-474E-9CD8-B27DD2CA1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68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2553A-8336-4CF7-93CD-ACE83489469E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5E34-7A58-474E-9CD8-B27DD2CA1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422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2553A-8336-4CF7-93CD-ACE83489469E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5E34-7A58-474E-9CD8-B27DD2CA1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50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2553A-8336-4CF7-93CD-ACE83489469E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5E34-7A58-474E-9CD8-B27DD2CA1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942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2553A-8336-4CF7-93CD-ACE83489469E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5E34-7A58-474E-9CD8-B27DD2CA1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60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2553A-8336-4CF7-93CD-ACE83489469E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95E34-7A58-474E-9CD8-B27DD2CA1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235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97"/>
          <a:stretch/>
        </p:blipFill>
        <p:spPr bwMode="auto">
          <a:xfrm>
            <a:off x="939266" y="4807781"/>
            <a:ext cx="4724398" cy="4338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85188" y="1828800"/>
            <a:ext cx="5095882" cy="32316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Employ Florida </a:t>
            </a:r>
          </a:p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Mobile:</a:t>
            </a:r>
          </a:p>
          <a:p>
            <a:pPr algn="ctr"/>
            <a:r>
              <a:rPr lang="en-US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ysClr val="windowText" lastClr="0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 guide to the </a:t>
            </a:r>
          </a:p>
          <a:p>
            <a:pPr algn="ctr"/>
            <a:r>
              <a:rPr lang="en-US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ysClr val="windowText" lastClr="0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Employ Florida app</a:t>
            </a:r>
            <a:endParaRPr lang="en-US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ysClr val="windowText" lastClr="00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561" y="0"/>
            <a:ext cx="2953517" cy="131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77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62200"/>
            <a:ext cx="3820732" cy="6781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" y="228600"/>
            <a:ext cx="3820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Opening </a:t>
            </a:r>
          </a:p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Screen</a:t>
            </a:r>
            <a:endParaRPr lang="en-US" sz="4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8600" y="3007195"/>
            <a:ext cx="274074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If you have not registered an account with Employ Florida, choose “Not Registered Yet?”</a:t>
            </a:r>
            <a:endParaRPr lang="en-US" sz="3600" dirty="0"/>
          </a:p>
        </p:txBody>
      </p:sp>
      <p:sp>
        <p:nvSpPr>
          <p:cNvPr id="6" name="Oval 5"/>
          <p:cNvSpPr/>
          <p:nvPr/>
        </p:nvSpPr>
        <p:spPr>
          <a:xfrm>
            <a:off x="348267" y="6096000"/>
            <a:ext cx="31242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28600"/>
            <a:ext cx="5867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Privacy Agreement</a:t>
            </a:r>
            <a:endParaRPr lang="en-US" sz="4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194" y="7259955"/>
            <a:ext cx="62418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Read through the agreement, check the box if you agree,          and choose “I Agree.”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143000"/>
            <a:ext cx="3429000" cy="60864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val 6"/>
          <p:cNvSpPr/>
          <p:nvPr/>
        </p:nvSpPr>
        <p:spPr>
          <a:xfrm>
            <a:off x="4343400" y="6248400"/>
            <a:ext cx="1523999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657601" y="5105400"/>
            <a:ext cx="533399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3429000" cy="60864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3285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228600"/>
            <a:ext cx="3820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User Name</a:t>
            </a:r>
            <a:endParaRPr lang="en-US" sz="4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62400" y="3276600"/>
            <a:ext cx="27954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To register, select a User Name using the guidelines provided.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5" y="2460522"/>
            <a:ext cx="3777803" cy="6705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val 6"/>
          <p:cNvSpPr/>
          <p:nvPr/>
        </p:nvSpPr>
        <p:spPr>
          <a:xfrm>
            <a:off x="152400" y="6220038"/>
            <a:ext cx="3124200" cy="12475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51619"/>
            <a:ext cx="38207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Password &amp; Security Question</a:t>
            </a:r>
            <a:endParaRPr lang="en-US" sz="4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06765" y="803493"/>
            <a:ext cx="2958609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Select a Password using the guidelines provided, then confirm it. </a:t>
            </a:r>
          </a:p>
          <a:p>
            <a:endParaRPr lang="en-US" sz="3600" dirty="0"/>
          </a:p>
          <a:p>
            <a:r>
              <a:rPr lang="en-US" sz="3600" dirty="0" smtClean="0"/>
              <a:t>Select a Security Question from the menu and enter your response.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74489"/>
            <a:ext cx="3820733" cy="67818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val 6"/>
          <p:cNvSpPr/>
          <p:nvPr/>
        </p:nvSpPr>
        <p:spPr>
          <a:xfrm>
            <a:off x="47933" y="6172200"/>
            <a:ext cx="2009467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52399" y="2971800"/>
            <a:ext cx="3668333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1787" y="7411998"/>
            <a:ext cx="2930013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7933" y="4953000"/>
            <a:ext cx="2009467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58790"/>
            <a:ext cx="38207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 Security Number</a:t>
            </a:r>
            <a:endParaRPr lang="en-US" sz="4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99390" y="1262459"/>
            <a:ext cx="2958609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Because Employ Florida is a state database, it </a:t>
            </a:r>
            <a:r>
              <a:rPr lang="en-US" sz="3600" dirty="0" smtClean="0"/>
              <a:t>asks </a:t>
            </a:r>
            <a:r>
              <a:rPr lang="en-US" sz="3600" dirty="0" smtClean="0"/>
              <a:t>you to enter and re-enter your </a:t>
            </a:r>
            <a:r>
              <a:rPr lang="en-US" sz="3600" dirty="0" smtClean="0"/>
              <a:t>SSN.  The app states that your personal information is secure and encrypted.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49908"/>
            <a:ext cx="3820732" cy="67818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0" y="6096000"/>
            <a:ext cx="2362200" cy="1295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4389120"/>
            <a:ext cx="2971799" cy="14782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228600"/>
            <a:ext cx="3820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Location Information</a:t>
            </a:r>
            <a:endParaRPr lang="en-US" sz="4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89559" y="2743200"/>
            <a:ext cx="29586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Choose your country and enter your zip code.  Mark whether you are authorized to work in the U.S.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74490"/>
            <a:ext cx="3820732" cy="6781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val 6"/>
          <p:cNvSpPr/>
          <p:nvPr/>
        </p:nvSpPr>
        <p:spPr>
          <a:xfrm>
            <a:off x="1" y="4134465"/>
            <a:ext cx="12954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0" y="5005357"/>
            <a:ext cx="3048000" cy="5572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0" y="6075108"/>
            <a:ext cx="2895600" cy="11924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228600"/>
            <a:ext cx="3820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E-Mail Addresses</a:t>
            </a:r>
            <a:endParaRPr lang="en-US" sz="4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14139" y="2352368"/>
            <a:ext cx="295860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You must identify a working e-mail address and confirm it.  You may also submit a secondary e-mail address.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52368"/>
            <a:ext cx="3820732" cy="67817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val 6"/>
          <p:cNvSpPr/>
          <p:nvPr/>
        </p:nvSpPr>
        <p:spPr>
          <a:xfrm>
            <a:off x="228599" y="3657600"/>
            <a:ext cx="1681767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87592" y="7267267"/>
            <a:ext cx="1846008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45024" y="8216079"/>
            <a:ext cx="2155724" cy="6477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7320" y="5638800"/>
            <a:ext cx="2629680" cy="9143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228600"/>
            <a:ext cx="3820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Demographic Information</a:t>
            </a:r>
            <a:endParaRPr lang="en-US" sz="4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19056" y="2209800"/>
            <a:ext cx="295860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Enter your Date of Birth in the format described, then choose from the options provided under Gender.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" y="2362199"/>
            <a:ext cx="3820733" cy="67818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Oval 7"/>
          <p:cNvSpPr/>
          <p:nvPr/>
        </p:nvSpPr>
        <p:spPr>
          <a:xfrm>
            <a:off x="140108" y="3569110"/>
            <a:ext cx="1681767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40107" y="5295899"/>
            <a:ext cx="1231493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125361"/>
            <a:ext cx="38207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Selective Service &amp; Record</a:t>
            </a:r>
            <a:endParaRPr lang="en-US" sz="4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99391" y="267929"/>
            <a:ext cx="2958609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Unless you selected “Female,” you must indicate if you have registered for Selective Service.</a:t>
            </a:r>
          </a:p>
          <a:p>
            <a:endParaRPr lang="en-US" sz="3600" dirty="0"/>
          </a:p>
          <a:p>
            <a:r>
              <a:rPr lang="en-US" sz="3600" dirty="0" smtClean="0"/>
              <a:t>Select one of the responses to whether you have been arrested or convicted.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4488"/>
            <a:ext cx="3820733" cy="67818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val 6"/>
          <p:cNvSpPr/>
          <p:nvPr/>
        </p:nvSpPr>
        <p:spPr>
          <a:xfrm>
            <a:off x="1" y="3569110"/>
            <a:ext cx="3047999" cy="7742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9497" y="5348746"/>
            <a:ext cx="2667000" cy="9045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228600"/>
            <a:ext cx="3820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Verification Code</a:t>
            </a:r>
            <a:endParaRPr lang="en-US" sz="4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99391" y="2819400"/>
            <a:ext cx="29586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To verify your information, you will be asked to type the code you see in the box and choose “Next&gt;&gt;.”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74488"/>
            <a:ext cx="3820733" cy="67818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val 6"/>
          <p:cNvSpPr/>
          <p:nvPr/>
        </p:nvSpPr>
        <p:spPr>
          <a:xfrm>
            <a:off x="29497" y="5638800"/>
            <a:ext cx="2667000" cy="6145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066800" y="7696200"/>
            <a:ext cx="1629697" cy="9045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228600"/>
            <a:ext cx="6324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Welcome!  This is a brief guide to using the Employ Florida app for mobile devices.</a:t>
            </a:r>
            <a:endParaRPr lang="en-US" sz="4800" dirty="0"/>
          </a:p>
        </p:txBody>
      </p:sp>
      <p:pic>
        <p:nvPicPr>
          <p:cNvPr id="2050" name="Picture 2" descr="Image result for employ florida ap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0"/>
          <a:stretch/>
        </p:blipFill>
        <p:spPr bwMode="auto">
          <a:xfrm>
            <a:off x="2447925" y="6934200"/>
            <a:ext cx="2038350" cy="182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3657600"/>
            <a:ext cx="655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Congratulations on your decision to utilize Employ Florida’s powerful job search tools.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19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228600"/>
            <a:ext cx="3820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Login Options</a:t>
            </a:r>
            <a:endParaRPr lang="en-US" sz="4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14140" y="1798260"/>
            <a:ext cx="295860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Once you have successfully registered, you will be given the option to store your information, which makes logging in easier.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9741"/>
            <a:ext cx="3820733" cy="67818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val 6"/>
          <p:cNvSpPr/>
          <p:nvPr/>
        </p:nvSpPr>
        <p:spPr>
          <a:xfrm>
            <a:off x="576867" y="5750641"/>
            <a:ext cx="2667000" cy="30885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62200"/>
            <a:ext cx="3820732" cy="6781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" y="228600"/>
            <a:ext cx="3820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Opening </a:t>
            </a:r>
          </a:p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Screen</a:t>
            </a:r>
            <a:endParaRPr lang="en-US" sz="4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11681" y="803493"/>
            <a:ext cx="295860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When you have registered in Employ Florida, you may enter your Username and Password.  Then choose the “Login” option.</a:t>
            </a:r>
            <a:endParaRPr lang="en-US" sz="3600" dirty="0"/>
          </a:p>
        </p:txBody>
      </p:sp>
      <p:sp>
        <p:nvSpPr>
          <p:cNvPr id="6" name="Oval 5"/>
          <p:cNvSpPr/>
          <p:nvPr/>
        </p:nvSpPr>
        <p:spPr>
          <a:xfrm>
            <a:off x="348267" y="5624052"/>
            <a:ext cx="31242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23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228600"/>
            <a:ext cx="3820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Default Screen</a:t>
            </a:r>
            <a:endParaRPr lang="en-US" sz="4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8600" y="247977"/>
            <a:ext cx="2819400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After you log in, you will be brought to a list of job openings.  You can                  1) explore these results, </a:t>
            </a:r>
            <a:r>
              <a:rPr lang="en-US" sz="3600" dirty="0" smtClean="0"/>
              <a:t>2) do a Job Search, or</a:t>
            </a:r>
          </a:p>
          <a:p>
            <a:r>
              <a:rPr lang="en-US" sz="3600" dirty="0" smtClean="0"/>
              <a:t>3) </a:t>
            </a:r>
            <a:r>
              <a:rPr lang="en-US" sz="3600" dirty="0" smtClean="0"/>
              <a:t>view the </a:t>
            </a:r>
            <a:r>
              <a:rPr lang="en-US" sz="3600" dirty="0"/>
              <a:t>M</a:t>
            </a:r>
            <a:r>
              <a:rPr lang="en-US" sz="3600" dirty="0" smtClean="0"/>
              <a:t>enu.  </a:t>
            </a:r>
            <a:r>
              <a:rPr lang="en-US" sz="3600" dirty="0" smtClean="0"/>
              <a:t>Let’s look at the </a:t>
            </a:r>
            <a:r>
              <a:rPr lang="en-US" sz="3600" dirty="0" smtClean="0"/>
              <a:t>Job Search function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62200"/>
            <a:ext cx="3820732" cy="6781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val 6"/>
          <p:cNvSpPr/>
          <p:nvPr/>
        </p:nvSpPr>
        <p:spPr>
          <a:xfrm>
            <a:off x="348267" y="3200400"/>
            <a:ext cx="3124200" cy="434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048000" y="2627671"/>
            <a:ext cx="653067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1733" y="2620297"/>
            <a:ext cx="653067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642505" y="320040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>
                  <a:solidFill>
                    <a:srgbClr val="0070C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</a:t>
            </a:r>
            <a:endParaRPr lang="en-US" sz="5400" b="1" cap="none" spc="0" dirty="0">
              <a:ln w="11430">
                <a:solidFill>
                  <a:srgbClr val="0070C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67667" y="179826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>
                  <a:solidFill>
                    <a:srgbClr val="0070C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</a:t>
            </a:r>
            <a:endParaRPr lang="en-US" sz="5400" b="1" cap="none" spc="0" dirty="0">
              <a:ln w="11430">
                <a:solidFill>
                  <a:srgbClr val="0070C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405" y="170434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>
                  <a:solidFill>
                    <a:srgbClr val="0070C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</a:t>
            </a:r>
            <a:endParaRPr lang="en-US" sz="5400" b="1" cap="none" spc="0" dirty="0">
              <a:ln w="11430">
                <a:solidFill>
                  <a:srgbClr val="0070C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723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228600"/>
            <a:ext cx="3820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           Searching</a:t>
            </a:r>
            <a:endParaRPr lang="en-US" sz="4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25364" y="1357491"/>
            <a:ext cx="295860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The “Intelligent Searches” feature lets you narrow your search by Keyword, Matching, Search Fields, Location, and Occupation.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3540"/>
            <a:ext cx="3810000" cy="6762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152400" y="4267200"/>
            <a:ext cx="1066800" cy="441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81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228600"/>
            <a:ext cx="3820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         Searching</a:t>
            </a:r>
            <a:endParaRPr lang="en-US" sz="4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62400" y="2385920"/>
            <a:ext cx="281694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You may also narrow your search by Distance, Posted Within, Salary Range, Job Time, or Job Type.  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5920"/>
            <a:ext cx="3814292" cy="67703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52400" y="3581400"/>
            <a:ext cx="1066800" cy="441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59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228600"/>
            <a:ext cx="3820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         Searching</a:t>
            </a:r>
            <a:endParaRPr lang="en-US" sz="4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20733" y="267929"/>
            <a:ext cx="2958609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Other features include: Résumés, which lets you select your résumés; Sort by, which lets you choose a sorting category; and Result Layout, which shows your results in the style      you prefer.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3539"/>
            <a:ext cx="3810000" cy="67627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52400" y="6553200"/>
            <a:ext cx="1066800" cy="2438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2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228600"/>
            <a:ext cx="3820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Search Results</a:t>
            </a:r>
            <a:endParaRPr lang="en-US" sz="4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48635" y="2743200"/>
            <a:ext cx="28169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This is an example of a search results screen.  Select the job that interests you.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3825"/>
            <a:ext cx="3820088" cy="67806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9927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228600"/>
            <a:ext cx="3820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 Posting</a:t>
            </a:r>
            <a:endParaRPr lang="en-US" sz="4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8600" y="267929"/>
            <a:ext cx="2740742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You will see information about the job, including required education, experience needed, the type of job, how long it has been posted, and where it is located.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2344010"/>
            <a:ext cx="3837905" cy="68122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52400" y="5867400"/>
            <a:ext cx="3581400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5241" y="7467600"/>
            <a:ext cx="3805492" cy="16763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58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228600"/>
            <a:ext cx="3820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 Posting</a:t>
            </a:r>
            <a:endParaRPr lang="en-US" sz="4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8600" y="267929"/>
            <a:ext cx="2740742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The icons above the map let you 1) go to the Employer Research screen,               2) share the posting,           3) apply to the job, or   4) mark it as a “Favorite.”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2344010"/>
            <a:ext cx="3837905" cy="68122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11080" y="6663074"/>
            <a:ext cx="3089320" cy="7283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5229" y="710056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>
                  <a:solidFill>
                    <a:srgbClr val="0070C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</a:t>
            </a:r>
            <a:endParaRPr lang="en-US" sz="5400" b="1" cap="none" spc="0" dirty="0">
              <a:ln w="11430">
                <a:solidFill>
                  <a:srgbClr val="0070C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7885" y="710056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>
                  <a:solidFill>
                    <a:srgbClr val="0070C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</a:t>
            </a:r>
            <a:endParaRPr lang="en-US" sz="5400" b="1" cap="none" spc="0" dirty="0">
              <a:ln w="11430">
                <a:solidFill>
                  <a:srgbClr val="0070C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33918" y="710056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>
                  <a:solidFill>
                    <a:srgbClr val="0070C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</a:t>
            </a:r>
            <a:endParaRPr lang="en-US" sz="5400" b="1" cap="none" spc="0" dirty="0">
              <a:ln w="11430">
                <a:solidFill>
                  <a:srgbClr val="0070C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14600" y="710056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>
                  <a:solidFill>
                    <a:srgbClr val="0070C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4</a:t>
            </a:r>
            <a:endParaRPr lang="en-US" sz="5400" b="1" cap="none" spc="0" dirty="0">
              <a:ln w="11430">
                <a:solidFill>
                  <a:srgbClr val="0070C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871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228600"/>
            <a:ext cx="3820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Employer Research</a:t>
            </a:r>
            <a:endParaRPr lang="en-US" sz="4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08120" y="2590800"/>
            <a:ext cx="27407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This resource lets you learn more information about the employer who posted the position. 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3" y="2362200"/>
            <a:ext cx="3827656" cy="67940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7723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228600"/>
            <a:ext cx="6324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This presentation will take approximately 30 minutes to read.</a:t>
            </a:r>
            <a:endParaRPr lang="en-US" sz="4800" dirty="0"/>
          </a:p>
        </p:txBody>
      </p:sp>
      <p:pic>
        <p:nvPicPr>
          <p:cNvPr id="2050" name="Picture 2" descr="Image result for employ florida ap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0"/>
          <a:stretch/>
        </p:blipFill>
        <p:spPr bwMode="auto">
          <a:xfrm>
            <a:off x="2447925" y="2895600"/>
            <a:ext cx="2038350" cy="182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" y="4953000"/>
            <a:ext cx="6400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To get the most out of this presentation, it is recommended that you follow along with your mobile device.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97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228600"/>
            <a:ext cx="3820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Mobile Apply</a:t>
            </a:r>
            <a:endParaRPr lang="en-US" sz="4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77640" y="2743200"/>
            <a:ext cx="28169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When you choose “How To Apply,” you will be shown the directions to apply for the job.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77440"/>
            <a:ext cx="3827656" cy="67940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4564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228600"/>
            <a:ext cx="3820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Apply Review</a:t>
            </a:r>
            <a:endParaRPr lang="en-US" sz="4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47160" y="2163736"/>
            <a:ext cx="281694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To apply, you can use one of the résumés you have saved in Employ Florida.  If the job requires a Cover letter, choose that </a:t>
            </a:r>
            <a:r>
              <a:rPr lang="en-US" sz="3600" dirty="0" smtClean="0"/>
              <a:t>option also.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3" y="2362200"/>
            <a:ext cx="3827656" cy="67940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val 6"/>
          <p:cNvSpPr/>
          <p:nvPr/>
        </p:nvSpPr>
        <p:spPr>
          <a:xfrm>
            <a:off x="28227" y="4587240"/>
            <a:ext cx="1404333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8227" y="5730240"/>
            <a:ext cx="1038573" cy="4275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00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228600"/>
            <a:ext cx="3820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Cover Letters</a:t>
            </a:r>
            <a:endParaRPr lang="en-US" sz="4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62400" y="2149686"/>
            <a:ext cx="281694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You have the choice of using a Cover Letter already saved in Employ Florida or creating a new one with Blank Cover Letter.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74490"/>
            <a:ext cx="3820733" cy="6781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val 6"/>
          <p:cNvSpPr/>
          <p:nvPr/>
        </p:nvSpPr>
        <p:spPr>
          <a:xfrm>
            <a:off x="28227" y="4389685"/>
            <a:ext cx="1724373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8227" y="5029199"/>
            <a:ext cx="1267173" cy="4272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26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228600"/>
            <a:ext cx="3820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Cover Edit</a:t>
            </a:r>
            <a:endParaRPr lang="en-US" sz="4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8600" y="2465487"/>
            <a:ext cx="274074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Selecting “Blank Cover Letter” will bring you to a screen where you can create a new Cover Letter.  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" y="2334670"/>
            <a:ext cx="3836242" cy="68093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1003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228600"/>
            <a:ext cx="3820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Default Screen</a:t>
            </a:r>
            <a:endParaRPr lang="en-US" sz="4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62400" y="2362200"/>
            <a:ext cx="28956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Now that we have explored the </a:t>
            </a:r>
            <a:r>
              <a:rPr lang="en-US" sz="3600" dirty="0" smtClean="0"/>
              <a:t>Job Searching function, let’s take </a:t>
            </a:r>
            <a:r>
              <a:rPr lang="en-US" sz="3600" dirty="0" smtClean="0"/>
              <a:t>a look at the </a:t>
            </a:r>
            <a:r>
              <a:rPr lang="en-US" sz="3600" dirty="0" smtClean="0"/>
              <a:t>menu.  </a:t>
            </a:r>
            <a:r>
              <a:rPr lang="en-US" sz="3600" dirty="0" smtClean="0"/>
              <a:t>To begin, choose the </a:t>
            </a:r>
            <a:r>
              <a:rPr lang="en-US" sz="3600" dirty="0" smtClean="0"/>
              <a:t>icon with the three  bars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62200"/>
            <a:ext cx="3820732" cy="6781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Oval 7"/>
          <p:cNvSpPr/>
          <p:nvPr/>
        </p:nvSpPr>
        <p:spPr>
          <a:xfrm>
            <a:off x="0" y="2627671"/>
            <a:ext cx="653067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48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228600"/>
            <a:ext cx="3820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Menu</a:t>
            </a:r>
            <a:endParaRPr lang="en-US" sz="4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320" y="6112639"/>
            <a:ext cx="5791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These are the items listed in the menu.  As a guest, you       do not have access to all                 of these.  Let’s look at            each one.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03" y="1828805"/>
            <a:ext cx="2303206" cy="40576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3" y="1831265"/>
            <a:ext cx="2285997" cy="40576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8800"/>
            <a:ext cx="2286000" cy="40576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9723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228600"/>
            <a:ext cx="3820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 Out</a:t>
            </a:r>
            <a:endParaRPr lang="en-US" sz="4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14800" y="3060680"/>
            <a:ext cx="2743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When you are ready to exit the EF app, choose “Yes” on the Sign Out screen.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62200"/>
            <a:ext cx="3827656" cy="67940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val 6"/>
          <p:cNvSpPr/>
          <p:nvPr/>
        </p:nvSpPr>
        <p:spPr>
          <a:xfrm>
            <a:off x="2057399" y="6477000"/>
            <a:ext cx="1295401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68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228600"/>
            <a:ext cx="3820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QR-Scan Card</a:t>
            </a:r>
            <a:endParaRPr lang="en-US" sz="4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62400" y="1371600"/>
            <a:ext cx="281694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When you choose “Okay,” you will be provided with a Quick Response code that can be scanned wherever QR codes are used. 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49"/>
            <a:ext cx="3810000" cy="67627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val 6"/>
          <p:cNvSpPr/>
          <p:nvPr/>
        </p:nvSpPr>
        <p:spPr>
          <a:xfrm>
            <a:off x="1070938" y="8001000"/>
            <a:ext cx="1678858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68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228600"/>
            <a:ext cx="3820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 Contacts</a:t>
            </a:r>
            <a:endParaRPr lang="en-US" sz="4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77640" y="2743200"/>
            <a:ext cx="28169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You can organize the jobs you have searched by Job Title, Employer, or other categories.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62200"/>
            <a:ext cx="3827656" cy="67940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7380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228600"/>
            <a:ext cx="3820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Résumé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38600" y="267929"/>
            <a:ext cx="259080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The Résumé section allows you to PREVIEW résumés you already have in the system.  You may also choose “Create” to add a new </a:t>
            </a:r>
            <a:r>
              <a:rPr lang="en-US" sz="3600" dirty="0"/>
              <a:t>r</a:t>
            </a:r>
            <a:r>
              <a:rPr lang="en-US" sz="3600" dirty="0" smtClean="0"/>
              <a:t>ésumé.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2200"/>
            <a:ext cx="3827656" cy="67940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val 6"/>
          <p:cNvSpPr/>
          <p:nvPr/>
        </p:nvSpPr>
        <p:spPr>
          <a:xfrm>
            <a:off x="2286000" y="4724400"/>
            <a:ext cx="1676399" cy="2438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438563" y="4175760"/>
            <a:ext cx="1404333" cy="396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23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pic>
        <p:nvPicPr>
          <p:cNvPr id="2050" name="Picture 2" descr="Image result for employ florida ap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0"/>
          <a:stretch/>
        </p:blipFill>
        <p:spPr bwMode="auto">
          <a:xfrm>
            <a:off x="2486025" y="609600"/>
            <a:ext cx="2038350" cy="182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5800" y="3200400"/>
            <a:ext cx="6019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To begin, locate the place on your mobile device where you normally find apps.  Then download and install the “Employ Florida” app.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24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228600"/>
            <a:ext cx="3820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Résumé</a:t>
            </a:r>
            <a:endParaRPr lang="en-US" sz="4800" b="1" i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62400" y="267929"/>
            <a:ext cx="2816942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When </a:t>
            </a:r>
            <a:r>
              <a:rPr lang="en-US" sz="3600" dirty="0"/>
              <a:t>creating a new </a:t>
            </a:r>
            <a:r>
              <a:rPr lang="en-US" sz="3600" dirty="0" smtClean="0"/>
              <a:t>résumé, you have a choice of building it from a template (“</a:t>
            </a:r>
            <a:r>
              <a:rPr lang="en-US" sz="3600" dirty="0" err="1" smtClean="0"/>
              <a:t>Compre-hensive</a:t>
            </a:r>
            <a:r>
              <a:rPr lang="en-US" sz="3600" dirty="0" smtClean="0"/>
              <a:t>”) or uploading one you already have (“Upload”).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2362200"/>
            <a:ext cx="3827656" cy="67940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val 6"/>
          <p:cNvSpPr/>
          <p:nvPr/>
        </p:nvSpPr>
        <p:spPr>
          <a:xfrm>
            <a:off x="479015" y="6858000"/>
            <a:ext cx="2873785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38200" y="7665720"/>
            <a:ext cx="1981200" cy="5486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23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62400" y="2667000"/>
            <a:ext cx="28169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If you choose the “Upload” option, you can scan a document or upload an existing file.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" y="2362200"/>
            <a:ext cx="3820732" cy="6781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val 6"/>
          <p:cNvSpPr/>
          <p:nvPr/>
        </p:nvSpPr>
        <p:spPr>
          <a:xfrm>
            <a:off x="479015" y="6858000"/>
            <a:ext cx="2873785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38200" y="7665720"/>
            <a:ext cx="1981200" cy="5486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" y="228600"/>
            <a:ext cx="3820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Résumé</a:t>
            </a:r>
            <a:endParaRPr lang="en-US" sz="4800" b="1" i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380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228600"/>
            <a:ext cx="3820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Message Center</a:t>
            </a:r>
            <a:endParaRPr lang="en-US" sz="4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23360" y="533400"/>
            <a:ext cx="2740742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Your inbox contains all your messages, including notifications from the Virtual Recruiter, which searches for jobs suited  to you.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" y="2338297"/>
            <a:ext cx="3841123" cy="68179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5468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228600"/>
            <a:ext cx="3820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Message Center</a:t>
            </a:r>
            <a:endParaRPr lang="en-US" sz="4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8600" y="998190"/>
            <a:ext cx="274074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When you open a message from the Virtual Recruiter, it will display the latest jobs based on your search criteria.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4" y="2362200"/>
            <a:ext cx="3827657" cy="67940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9723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228600"/>
            <a:ext cx="3820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Favorites</a:t>
            </a:r>
            <a:endParaRPr lang="en-US" sz="4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8600" y="3048000"/>
            <a:ext cx="27407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Any jobs that you selected as “Favorites” appear here for your quick reference.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3" y="2349910"/>
            <a:ext cx="3827656" cy="67940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5468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228600"/>
            <a:ext cx="3820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Previous Searches</a:t>
            </a:r>
            <a:endParaRPr lang="en-US" sz="4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62400" y="1371600"/>
            <a:ext cx="281694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Your most recent job searches have been saved, and you have the option to reopen a previous search by selecting it.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0"/>
            <a:ext cx="3810000" cy="67627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9505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228600"/>
            <a:ext cx="3820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Recently Viewed Jobs</a:t>
            </a:r>
            <a:endParaRPr lang="en-US" sz="4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62400" y="2743200"/>
            <a:ext cx="28169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All recently viewed jobs are stored in this section for quick reference.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62200"/>
            <a:ext cx="3827656" cy="67940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7380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228600"/>
            <a:ext cx="3820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Legend</a:t>
            </a:r>
            <a:endParaRPr lang="en-US" sz="4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7543800"/>
            <a:ext cx="5795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Each job category is classified by a separate icon.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1219201"/>
            <a:ext cx="3434366" cy="6096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366" y="1219200"/>
            <a:ext cx="3434366" cy="60960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5468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228600"/>
            <a:ext cx="3820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Legend</a:t>
            </a:r>
            <a:endParaRPr lang="en-US" sz="4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1" y="6477000"/>
            <a:ext cx="5791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On the location maps, you can easily match a map pin to an industry using the Legend.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1828800"/>
            <a:ext cx="2286000" cy="40576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760" y="1828800"/>
            <a:ext cx="2286001" cy="40576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61" y="1828800"/>
            <a:ext cx="2301239" cy="40576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3074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228600"/>
            <a:ext cx="3820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@FLDEO</a:t>
            </a:r>
            <a:endParaRPr lang="en-US" sz="4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92017" y="1345201"/>
            <a:ext cx="295860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The app provides direct access to recent tweets from the Florida Department of Economic Opportunity’s Twitter account.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374489"/>
            <a:ext cx="3820733" cy="67818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5468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62200"/>
            <a:ext cx="3820732" cy="6781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" y="228600"/>
            <a:ext cx="3820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Opening </a:t>
            </a:r>
          </a:p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Screen</a:t>
            </a:r>
            <a:endParaRPr lang="en-US" sz="4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8600" y="1926729"/>
            <a:ext cx="272845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When you open the app, this is the screen you will see.  You may use the app as a guest by choosing “Skip Login”. </a:t>
            </a:r>
            <a:endParaRPr lang="en-US" sz="3600" dirty="0"/>
          </a:p>
        </p:txBody>
      </p:sp>
      <p:sp>
        <p:nvSpPr>
          <p:cNvPr id="6" name="Oval 5"/>
          <p:cNvSpPr/>
          <p:nvPr/>
        </p:nvSpPr>
        <p:spPr>
          <a:xfrm>
            <a:off x="304800" y="6629400"/>
            <a:ext cx="31242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6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228600"/>
            <a:ext cx="3820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User Manual</a:t>
            </a:r>
            <a:endParaRPr lang="en-US" sz="4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26430" y="3048000"/>
            <a:ext cx="29586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Your guide to all available features is found in the User Manual. 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59742"/>
            <a:ext cx="3820732" cy="6781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5468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228600"/>
            <a:ext cx="3820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Feedback</a:t>
            </a:r>
            <a:endParaRPr lang="en-US" sz="4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99391" y="253181"/>
            <a:ext cx="2958609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To provide feedback about the app, enter your Email, choose a Feedback Category, enter your Comment, choose whether you would like a Reply, and choose “Submit.”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74491"/>
            <a:ext cx="3820732" cy="67817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val 6"/>
          <p:cNvSpPr/>
          <p:nvPr/>
        </p:nvSpPr>
        <p:spPr>
          <a:xfrm>
            <a:off x="0" y="3161071"/>
            <a:ext cx="653067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-2458" y="3920931"/>
            <a:ext cx="1678858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" y="4800600"/>
            <a:ext cx="83697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53067" y="8610600"/>
            <a:ext cx="1404333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421972" y="8610600"/>
            <a:ext cx="1398761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68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228600"/>
            <a:ext cx="6096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Be sure to check out the Employ Florida app frequently for                 new job postings.</a:t>
            </a:r>
            <a:endParaRPr lang="en-US" sz="4800" dirty="0"/>
          </a:p>
        </p:txBody>
      </p:sp>
      <p:pic>
        <p:nvPicPr>
          <p:cNvPr id="2050" name="Picture 2" descr="Image result for employ florida ap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0"/>
          <a:stretch/>
        </p:blipFill>
        <p:spPr bwMode="auto">
          <a:xfrm>
            <a:off x="1357799" y="3810000"/>
            <a:ext cx="3990001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74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97"/>
          <a:stretch/>
        </p:blipFill>
        <p:spPr bwMode="auto">
          <a:xfrm>
            <a:off x="1681837" y="3546168"/>
            <a:ext cx="3606264" cy="3311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1312286"/>
            <a:ext cx="696993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Thank you for watching </a:t>
            </a:r>
          </a:p>
          <a:p>
            <a:pPr algn="ctr"/>
            <a:r>
              <a:rPr lang="en-US" sz="4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and good luck </a:t>
            </a:r>
          </a:p>
          <a:p>
            <a:pPr algn="ctr"/>
            <a:r>
              <a:rPr lang="en-US" sz="4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in your job search!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561" y="0"/>
            <a:ext cx="2953517" cy="13122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" y="6858000"/>
            <a:ext cx="6858001" cy="18928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9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ysClr val="windowText" lastClr="0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For more resources,            please visit us at www.careersourcebroward.com</a:t>
            </a:r>
            <a:endParaRPr lang="en-US" sz="39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ysClr val="windowText" lastClr="00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199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228600"/>
            <a:ext cx="3820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Guest Sign-   in Notice</a:t>
            </a:r>
            <a:endParaRPr lang="en-US" sz="4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62400" y="2819400"/>
            <a:ext cx="28169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If you wish to use the app as a Guest</a:t>
            </a:r>
            <a:r>
              <a:rPr lang="en-US" sz="3600" dirty="0"/>
              <a:t>, you must choose “Accept” </a:t>
            </a:r>
            <a:r>
              <a:rPr lang="en-US" sz="3600" dirty="0" smtClean="0"/>
              <a:t>after </a:t>
            </a:r>
            <a:r>
              <a:rPr lang="en-US" sz="3600" dirty="0" smtClean="0"/>
              <a:t>reading the </a:t>
            </a:r>
            <a:r>
              <a:rPr lang="en-US" sz="3600" dirty="0" smtClean="0"/>
              <a:t>terms.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374491"/>
            <a:ext cx="3820732" cy="67817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val 6"/>
          <p:cNvSpPr/>
          <p:nvPr/>
        </p:nvSpPr>
        <p:spPr>
          <a:xfrm>
            <a:off x="348268" y="7924800"/>
            <a:ext cx="31242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228600"/>
            <a:ext cx="3820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 Search             as Guest</a:t>
            </a:r>
            <a:endParaRPr lang="en-US" sz="4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8599" y="1143000"/>
            <a:ext cx="281940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As a guest, the app provides limited functions.  For example, you will not be able to see how well you match a job’s requirements.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74490"/>
            <a:ext cx="3820732" cy="6781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val 6"/>
          <p:cNvSpPr/>
          <p:nvPr/>
        </p:nvSpPr>
        <p:spPr>
          <a:xfrm>
            <a:off x="2895600" y="2971800"/>
            <a:ext cx="971836" cy="480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62200"/>
            <a:ext cx="3820732" cy="6781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" y="228600"/>
            <a:ext cx="3820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Opening </a:t>
            </a:r>
          </a:p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Screen</a:t>
            </a:r>
            <a:endParaRPr lang="en-US" sz="4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99391" y="1357491"/>
            <a:ext cx="295860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If you have already registered in Employ Florida, but you have forgotten your Username or Password, choose “More Options...”</a:t>
            </a:r>
            <a:endParaRPr lang="en-US" sz="3600" dirty="0"/>
          </a:p>
        </p:txBody>
      </p:sp>
      <p:sp>
        <p:nvSpPr>
          <p:cNvPr id="6" name="Oval 5"/>
          <p:cNvSpPr/>
          <p:nvPr/>
        </p:nvSpPr>
        <p:spPr>
          <a:xfrm>
            <a:off x="348267" y="7162800"/>
            <a:ext cx="31242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0" y="7543800"/>
            <a:ext cx="1612490" cy="1612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228600"/>
            <a:ext cx="3820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</a:t>
            </a:r>
          </a:p>
          <a:p>
            <a:pPr algn="ctr"/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Options</a:t>
            </a:r>
            <a:endParaRPr lang="en-US" sz="4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8600" y="267929"/>
            <a:ext cx="2740742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Choosing “More Options” will </a:t>
            </a:r>
            <a:r>
              <a:rPr lang="en-US" sz="3600" dirty="0" smtClean="0"/>
              <a:t>assist</a:t>
            </a:r>
            <a:r>
              <a:rPr lang="en-US" sz="3600" dirty="0" smtClean="0"/>
              <a:t> you in recovering  </a:t>
            </a:r>
            <a:r>
              <a:rPr lang="en-US" sz="3600" dirty="0" smtClean="0"/>
              <a:t>your Username and/or Password, read the Privacy Statement, or read the User Manual.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4488"/>
            <a:ext cx="3820733" cy="67818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val 6"/>
          <p:cNvSpPr/>
          <p:nvPr/>
        </p:nvSpPr>
        <p:spPr>
          <a:xfrm>
            <a:off x="1" y="5486400"/>
            <a:ext cx="3820732" cy="28636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954</TotalTime>
  <Words>1344</Words>
  <Application>Microsoft Office PowerPoint</Application>
  <PresentationFormat>On-screen Show (4:3)</PresentationFormat>
  <Paragraphs>127</Paragraphs>
  <Slides>53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Ruggere</dc:creator>
  <cp:lastModifiedBy>Chris Ruggere</cp:lastModifiedBy>
  <cp:revision>51</cp:revision>
  <dcterms:created xsi:type="dcterms:W3CDTF">2020-03-26T15:36:28Z</dcterms:created>
  <dcterms:modified xsi:type="dcterms:W3CDTF">2020-05-06T15:15:42Z</dcterms:modified>
</cp:coreProperties>
</file>